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62" r:id="rId3"/>
    <p:sldId id="257" r:id="rId4"/>
    <p:sldId id="258" r:id="rId5"/>
    <p:sldId id="264" r:id="rId6"/>
    <p:sldId id="265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 xmlns="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pPr/>
              <a:t>3/3/2019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pPr/>
              <a:t>3/3/2019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pPr/>
              <a:t>3/3/2019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 xmlns="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pPr/>
              <a:t>3/3/2019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pPr/>
              <a:t>3/3/2019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pPr/>
              <a:t>3/3/2019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pPr/>
              <a:t>3/3/2019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pPr/>
              <a:t>3/3/2019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 xmlns="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pPr/>
              <a:t>3/3/2019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 xmlns="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pPr/>
              <a:t>3/3/2019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pPr/>
              <a:t>3/3/2019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pPr/>
              <a:t>3/3/2019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 xmlns="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iKPBgE6FrkUb_do9KIe8wWzHTzE5bWutcTFcAcIwfyU/edit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sr-Cyrl-RS" sz="6000" dirty="0"/>
              <a:t>Деца у </a:t>
            </a:r>
            <a:r>
              <a:rPr lang="sr-Cyrl-RS" sz="6000" dirty="0" smtClean="0"/>
              <a:t>музеју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7995" y="3234088"/>
            <a:ext cx="7891272" cy="1069848"/>
          </a:xfrm>
        </p:spPr>
        <p:txBody>
          <a:bodyPr/>
          <a:lstStyle/>
          <a:p>
            <a:pPr algn="ctr"/>
            <a:r>
              <a:rPr lang="sr-Cyrl-RS" sz="2400" dirty="0" smtClean="0"/>
              <a:t>Програми за школске и породичне посете</a:t>
            </a:r>
          </a:p>
          <a:p>
            <a:pPr algn="ctr"/>
            <a:r>
              <a:rPr lang="sr-Cyrl-RS" sz="2400" dirty="0" smtClean="0"/>
              <a:t>др Маша Вукановић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57211" y="3890279"/>
            <a:ext cx="1965960" cy="1965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42514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Cyrl-RS" sz="4000" dirty="0"/>
              <a:t>Праћење посећености музеја и археолошких </a:t>
            </a:r>
            <a:r>
              <a:rPr lang="sr-Cyrl-RS" sz="4000" dirty="0" smtClean="0"/>
              <a:t>локалитета</a:t>
            </a:r>
            <a:endParaRPr lang="en-US" sz="4000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03237" y="2463845"/>
            <a:ext cx="8572500" cy="37623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15119" y="1818526"/>
            <a:ext cx="6842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Доступно путем линка: </a:t>
            </a:r>
            <a:r>
              <a:rPr lang="sr-Latn-CS" u="sng" dirty="0" smtClean="0">
                <a:solidFill>
                  <a:srgbClr val="0070C0"/>
                </a:solidFill>
                <a:hlinkClick r:id="rId3"/>
              </a:rPr>
              <a:t>Posecenost_muzeji_lokaliteti_2018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7063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 smtClean="0"/>
              <a:t>Културна партиципација и културно наслеђе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75987" y="2572616"/>
            <a:ext cx="4926862" cy="3520975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15199" y="2077546"/>
            <a:ext cx="3159457" cy="4692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98723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14427" y="1109609"/>
            <a:ext cx="7572054" cy="4046520"/>
          </a:xfrm>
        </p:spPr>
      </p:pic>
      <p:sp>
        <p:nvSpPr>
          <p:cNvPr id="5" name="TextBox 4"/>
          <p:cNvSpPr txBox="1"/>
          <p:nvPr/>
        </p:nvSpPr>
        <p:spPr>
          <a:xfrm>
            <a:off x="5856270" y="5270643"/>
            <a:ext cx="3544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/>
              <a:t>www.rastkociric.com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89392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300" y="130545"/>
            <a:ext cx="10058400" cy="1609344"/>
          </a:xfrm>
        </p:spPr>
        <p:txBody>
          <a:bodyPr/>
          <a:lstStyle/>
          <a:p>
            <a:pPr algn="ctr"/>
            <a:r>
              <a:rPr lang="sr-Cyrl-RS" dirty="0" smtClean="0"/>
              <a:t>Истраживање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2962" y="1380293"/>
            <a:ext cx="7406204" cy="2590949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6997" y="4155106"/>
            <a:ext cx="3762994" cy="251902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21873" y="4205311"/>
            <a:ext cx="3700021" cy="246882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28046" y="1380293"/>
            <a:ext cx="2934770" cy="277481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9053419" y="4205311"/>
            <a:ext cx="1884023" cy="2512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62597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65798" y="1469205"/>
            <a:ext cx="7048072" cy="36165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66544" y="5424755"/>
            <a:ext cx="3832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www.rastkociric.com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26290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1013" y="1661197"/>
            <a:ext cx="2329415" cy="3773652"/>
          </a:xfrm>
        </p:spPr>
      </p:pic>
      <p:sp>
        <p:nvSpPr>
          <p:cNvPr id="5" name="TextBox 4"/>
          <p:cNvSpPr txBox="1"/>
          <p:nvPr/>
        </p:nvSpPr>
        <p:spPr>
          <a:xfrm>
            <a:off x="5835721" y="5311739"/>
            <a:ext cx="27637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000" dirty="0" smtClean="0"/>
              <a:t>www.rastkociric.com</a:t>
            </a:r>
            <a:endParaRPr lang="en-US" sz="1000" dirty="0"/>
          </a:p>
        </p:txBody>
      </p:sp>
      <p:sp>
        <p:nvSpPr>
          <p:cNvPr id="8" name="Oval Callout 7"/>
          <p:cNvSpPr/>
          <p:nvPr/>
        </p:nvSpPr>
        <p:spPr>
          <a:xfrm>
            <a:off x="6533758" y="171370"/>
            <a:ext cx="3885041" cy="1922606"/>
          </a:xfrm>
          <a:prstGeom prst="wedgeEllipseCallou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533758" y="950568"/>
            <a:ext cx="40518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000" b="1" dirty="0" smtClean="0"/>
              <a:t>ХВАЛА НА ПАЖЊИ!</a:t>
            </a:r>
            <a:endParaRPr lang="en-US" sz="3000" b="1" dirty="0">
              <a:latin typeface="Rockwell Extra Bold" panose="020609030405050204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342914" y="6172200"/>
            <a:ext cx="522514" cy="522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94410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10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554</TotalTime>
  <Words>36</Words>
  <Application>Microsoft Office PowerPoint</Application>
  <PresentationFormat>Custom</PresentationFormat>
  <Paragraphs>11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Wood Type</vt:lpstr>
      <vt:lpstr>Деца у музеју </vt:lpstr>
      <vt:lpstr>Праћење посећености музеја и археолошких локалитета</vt:lpstr>
      <vt:lpstr>Културна партиципација и културно наслеђе</vt:lpstr>
      <vt:lpstr>Slide 4</vt:lpstr>
      <vt:lpstr>Истраживање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Деца у музеју</dc:title>
  <dc:creator>Masa Vukanovic</dc:creator>
  <cp:lastModifiedBy>Ivana Popovic</cp:lastModifiedBy>
  <cp:revision>20</cp:revision>
  <dcterms:created xsi:type="dcterms:W3CDTF">2019-02-13T14:11:50Z</dcterms:created>
  <dcterms:modified xsi:type="dcterms:W3CDTF">2019-03-03T16:57:22Z</dcterms:modified>
</cp:coreProperties>
</file>